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958215" y="739903"/>
            <a:ext cx="7132320" cy="4127627"/>
          </a:xfrm>
        </p:spPr>
        <p:txBody>
          <a:bodyPr>
            <a:normAutofit fontScale="925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BO4.</a:t>
            </a:r>
          </a:p>
          <a:p>
            <a:r>
              <a:rPr lang="cs-CZ" dirty="0"/>
              <a:t>Školní rok: 2024/2025</a:t>
            </a:r>
          </a:p>
          <a:p>
            <a:r>
              <a:rPr lang="cs-CZ" dirty="0"/>
              <a:t>Studijní obor: RVP 68-42-M/01 Bezpečnostně právní činnost</a:t>
            </a:r>
          </a:p>
          <a:p>
            <a:r>
              <a:rPr lang="cs-CZ" dirty="0"/>
              <a:t>Studijní obor: ŠVP Bezpečnostně právní činnost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47</TotalTime>
  <Words>62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keywords/>
  <cp:lastModifiedBy>Antonín Snášel</cp:lastModifiedBy>
  <cp:revision>11</cp:revision>
  <dcterms:created xsi:type="dcterms:W3CDTF">2016-12-08T08:25:44Z</dcterms:created>
  <dcterms:modified xsi:type="dcterms:W3CDTF">2024-11-04T06:54:53Z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