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65" r:id="rId4"/>
    <p:sldId id="269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5840" y="767894"/>
            <a:ext cx="7132320" cy="430795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 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TPO4.</a:t>
            </a:r>
          </a:p>
          <a:p>
            <a:r>
              <a:rPr lang="cs-CZ" dirty="0"/>
              <a:t>Školní rok: 2024/2025</a:t>
            </a:r>
          </a:p>
          <a:p>
            <a:r>
              <a:rPr lang="cs-CZ" dirty="0"/>
              <a:t>Studijní obor: RVP 39-08-M/01 Požární ochrana</a:t>
            </a:r>
          </a:p>
          <a:p>
            <a:r>
              <a:rPr lang="cs-CZ" dirty="0"/>
              <a:t>Studijní obor: ŠVP Požární ochrana</a:t>
            </a:r>
          </a:p>
          <a:p>
            <a:r>
              <a:rPr lang="cs-CZ" dirty="0"/>
              <a:t>Zaměření: Technik požární ochrany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48</TotalTime>
  <Words>65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lastModifiedBy>Antonín Snášel</cp:lastModifiedBy>
  <cp:revision>13</cp:revision>
  <dcterms:created xsi:type="dcterms:W3CDTF">2016-12-08T08:25:44Z</dcterms:created>
  <dcterms:modified xsi:type="dcterms:W3CDTF">2024-11-04T06:56:31Z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