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788" autoAdjust="0"/>
  </p:normalViewPr>
  <p:slideViewPr>
    <p:cSldViewPr snapToGrid="0">
      <p:cViewPr varScale="1">
        <p:scale>
          <a:sx n="94" d="100"/>
          <a:sy n="94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ME4.</a:t>
            </a:r>
          </a:p>
          <a:p>
            <a:r>
              <a:rPr lang="cs-CZ" dirty="0"/>
              <a:t>Školní rok: 2023/2024</a:t>
            </a:r>
          </a:p>
          <a:p>
            <a:r>
              <a:rPr lang="cs-CZ" sz="2100" dirty="0"/>
              <a:t>Studijní obor: RVP 26-41-L/01 Mechanik elektrotechnik</a:t>
            </a:r>
          </a:p>
          <a:p>
            <a:r>
              <a:rPr lang="cs-CZ" sz="2100" dirty="0"/>
              <a:t>Studijní obor: ŠVP Mechanik elektrotechnik</a:t>
            </a:r>
          </a:p>
          <a:p>
            <a:r>
              <a:rPr lang="cs-CZ" sz="2100" dirty="0"/>
              <a:t>Zaměření: Mechanik elektrotechnických zařízení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52</TotalTime>
  <Words>65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Antonín Snášel</cp:lastModifiedBy>
  <cp:revision>13</cp:revision>
  <dcterms:created xsi:type="dcterms:W3CDTF">2016-12-08T08:25:44Z</dcterms:created>
  <dcterms:modified xsi:type="dcterms:W3CDTF">2024-01-03T12:19:11Z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