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256" r:id="rId3"/>
    <p:sldId id="265" r:id="rId4"/>
    <p:sldId id="269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99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cs-CZ" smtClean="0"/>
              <a:t>20.12.2022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cs-CZ" smtClean="0"/>
              <a:t>20.12.2022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1" y="0"/>
            <a:ext cx="914162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9" name="Obdélník 8"/>
          <p:cNvSpPr/>
          <p:nvPr/>
        </p:nvSpPr>
        <p:spPr>
          <a:xfrm>
            <a:off x="-1" y="5102352"/>
            <a:ext cx="9141620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550" y="2286000"/>
            <a:ext cx="7200900" cy="1517904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550" y="3959352"/>
            <a:ext cx="72009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20.12.2022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20.12.2022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20.12.2022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274320"/>
            <a:ext cx="9144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550" y="2130552"/>
            <a:ext cx="7200900" cy="235915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71550" y="4572000"/>
            <a:ext cx="72009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20.12.2022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123342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05840" y="1901952"/>
            <a:ext cx="3429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09160" y="1901952"/>
            <a:ext cx="3429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cs-CZ" smtClean="0"/>
              <a:t>20.12.2022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5840" y="466344"/>
            <a:ext cx="7132320" cy="123444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0584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05840" y="2740733"/>
            <a:ext cx="3429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916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9160" y="2740733"/>
            <a:ext cx="3429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20.12.2022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20.12.2022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9141620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20.12.2022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900" y="758952"/>
            <a:ext cx="497205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20.12.2022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226314" y="502920"/>
            <a:ext cx="5026914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20.12.2022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6583680"/>
            <a:ext cx="9141620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05840" y="1901953"/>
            <a:ext cx="713232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3DDF-CA54-461A-A486-592D2374C532}" type="datetimeFigureOut">
              <a:rPr lang="cs-CZ" smtClean="0"/>
              <a:pPr/>
              <a:t>20.12.2022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005840" y="6601968"/>
            <a:ext cx="5369814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58100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60" userDrawn="1">
          <p15:clr>
            <a:srgbClr val="F26B43"/>
          </p15:clr>
        </p15:guide>
        <p15:guide id="2" pos="303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dirty="0">
                <a:latin typeface="Calibri"/>
              </a:rPr>
              <a:t>Téma maturitní práce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Jméno a příjmení autora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958215" y="739903"/>
            <a:ext cx="7132320" cy="4127627"/>
          </a:xfrm>
        </p:spPr>
        <p:txBody>
          <a:bodyPr>
            <a:normAutofit fontScale="92500"/>
          </a:bodyPr>
          <a:lstStyle/>
          <a:p>
            <a:r>
              <a:rPr lang="cs-CZ" dirty="0"/>
              <a:t>Střední odborná škola energetická a stavební, Obchodní akademie</a:t>
            </a:r>
            <a:br>
              <a:rPr lang="cs-CZ" dirty="0"/>
            </a:br>
            <a:r>
              <a:rPr lang="cs-CZ" dirty="0"/>
              <a:t>a Střední zdravotnická škola Chomutov</a:t>
            </a:r>
          </a:p>
          <a:p>
            <a:r>
              <a:rPr lang="cs-CZ" dirty="0"/>
              <a:t>Autor maturitní práce:</a:t>
            </a:r>
          </a:p>
          <a:p>
            <a:r>
              <a:rPr lang="cs-CZ" dirty="0"/>
              <a:t>Vedoucí maturitní práce:</a:t>
            </a:r>
          </a:p>
          <a:p>
            <a:r>
              <a:rPr lang="cs-CZ" dirty="0"/>
              <a:t>Oponent maturitní práce: </a:t>
            </a:r>
          </a:p>
          <a:p>
            <a:r>
              <a:rPr lang="cs-CZ" dirty="0"/>
              <a:t>Třída: BO4.X</a:t>
            </a:r>
          </a:p>
          <a:p>
            <a:r>
              <a:rPr lang="cs-CZ" dirty="0"/>
              <a:t>Školní rok: 2022/2023</a:t>
            </a:r>
          </a:p>
          <a:p>
            <a:r>
              <a:rPr lang="cs-CZ" dirty="0"/>
              <a:t>Studijní obor: RVP 68-42-M/01 Bezpečnostně právní činnost</a:t>
            </a:r>
          </a:p>
          <a:p>
            <a:r>
              <a:rPr lang="cs-CZ" dirty="0"/>
              <a:t>Studijní obor: ŠVP Bezpečnostně právní činnost</a:t>
            </a: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99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550" y="3486150"/>
            <a:ext cx="7200900" cy="1003554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14963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Teal 16x9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_Design_Teal_16x9_TP102895238.potx" id="{D20E2228-1183-4C23-88E1-1857907A9ABD}" vid="{8BB68548-D1C6-4D36-8D51-2D5100DCF89F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8505542-BCEF-47F2-90D3-D407C4B4B1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s šedozelenými pruhy (širokoúhlá)</Template>
  <TotalTime>45</TotalTime>
  <Words>63</Words>
  <Application>Microsoft Office PowerPoint</Application>
  <PresentationFormat>Předvádění na obrazovce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Banded Design Teal 16x9</vt:lpstr>
      <vt:lpstr>Téma maturitní práce</vt:lpstr>
      <vt:lpstr>Prezentace aplikace PowerPoint</vt:lpstr>
      <vt:lpstr>Prezentace aplikace PowerPoint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maturitní práce</dc:title>
  <dc:creator>Antonín Snášel</dc:creator>
  <cp:keywords/>
  <cp:lastModifiedBy>Snášel Antonín</cp:lastModifiedBy>
  <cp:revision>9</cp:revision>
  <dcterms:created xsi:type="dcterms:W3CDTF">2016-12-08T08:25:44Z</dcterms:created>
  <dcterms:modified xsi:type="dcterms:W3CDTF">2022-12-20T15:21:47Z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